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Default Extension="mp3" ContentType="audio/unknown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AA229-6252-281F-32E3-894BADA0583E}" v="626" dt="2021-01-12T11:13:44.056"/>
    <p1510:client id="{78583FFB-29A2-4E81-933F-755DC170465E}" v="570" dt="2021-01-12T09:18:31.469"/>
    <p1510:client id="{7D4FF937-EC8E-0473-48AA-D073426FDD35}" v="779" dt="2021-01-12T10:57:05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874" y="-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svg"/><Relationship Id="rId1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1.png"/><Relationship Id="rId7" Type="http://schemas.openxmlformats.org/officeDocument/2006/relationships/image" Target="../media/image81.png"/><Relationship Id="rId2" Type="http://schemas.openxmlformats.org/officeDocument/2006/relationships/image" Target="../media/image5.svg"/><Relationship Id="rId1" Type="http://schemas.openxmlformats.org/officeDocument/2006/relationships/image" Target="../media/image51.png"/><Relationship Id="rId6" Type="http://schemas.openxmlformats.org/officeDocument/2006/relationships/image" Target="../media/image9.svg"/><Relationship Id="rId5" Type="http://schemas.openxmlformats.org/officeDocument/2006/relationships/image" Target="../media/image71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0.svg"/><Relationship Id="rId1" Type="http://schemas.openxmlformats.org/officeDocument/2006/relationships/image" Target="../media/image161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EBE39-42DC-47F4-AE9D-9485EF55B492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03934BA-C6BA-4EC2-A372-D78435E90688}">
      <dgm:prSet/>
      <dgm:spPr/>
      <dgm:t>
        <a:bodyPr/>
        <a:lstStyle/>
        <a:p>
          <a:r>
            <a:rPr lang="en-US">
              <a:latin typeface="Century Gothic"/>
            </a:rPr>
            <a:t>Scrum Trainer – Alexander Yanev</a:t>
          </a:r>
        </a:p>
      </dgm:t>
    </dgm:pt>
    <dgm:pt modelId="{09B359A5-FA54-47A9-BF68-67E42E9A049D}" type="parTrans" cxnId="{782DF4C5-AB32-4D97-B16F-5CAEC0F30993}">
      <dgm:prSet/>
      <dgm:spPr/>
      <dgm:t>
        <a:bodyPr/>
        <a:lstStyle/>
        <a:p>
          <a:endParaRPr lang="en-US"/>
        </a:p>
      </dgm:t>
    </dgm:pt>
    <dgm:pt modelId="{AE2DDFAD-3AF2-4CB2-AC44-30838D332869}" type="sibTrans" cxnId="{782DF4C5-AB32-4D97-B16F-5CAEC0F30993}">
      <dgm:prSet/>
      <dgm:spPr/>
      <dgm:t>
        <a:bodyPr/>
        <a:lstStyle/>
        <a:p>
          <a:endParaRPr lang="en-US"/>
        </a:p>
      </dgm:t>
    </dgm:pt>
    <dgm:pt modelId="{230EF126-CCDF-43F2-A51D-0115A859EFDD}">
      <dgm:prSet/>
      <dgm:spPr/>
      <dgm:t>
        <a:bodyPr/>
        <a:lstStyle/>
        <a:p>
          <a:r>
            <a:rPr lang="en-US" dirty="0">
              <a:latin typeface="Century Gothic"/>
            </a:rPr>
            <a:t>C++ developer – </a:t>
          </a:r>
          <a:r>
            <a:rPr lang="en-US" dirty="0" err="1" smtClean="0">
              <a:latin typeface="Century Gothic"/>
            </a:rPr>
            <a:t>Teodor</a:t>
          </a:r>
          <a:r>
            <a:rPr lang="en-US" dirty="0" smtClean="0">
              <a:latin typeface="Century Gothic"/>
            </a:rPr>
            <a:t> </a:t>
          </a:r>
          <a:r>
            <a:rPr lang="en-US" dirty="0" err="1" smtClean="0">
              <a:latin typeface="Century Gothic"/>
            </a:rPr>
            <a:t>Angelov</a:t>
          </a:r>
          <a:endParaRPr lang="en-US" dirty="0">
            <a:latin typeface="Century Gothic"/>
          </a:endParaRPr>
        </a:p>
      </dgm:t>
    </dgm:pt>
    <dgm:pt modelId="{6D32DB08-4198-4FDC-BFFC-6B9AC22E2EBF}" type="parTrans" cxnId="{10C6E600-EC0E-46E4-867A-244C42645FE5}">
      <dgm:prSet/>
      <dgm:spPr/>
      <dgm:t>
        <a:bodyPr/>
        <a:lstStyle/>
        <a:p>
          <a:endParaRPr lang="en-US"/>
        </a:p>
      </dgm:t>
    </dgm:pt>
    <dgm:pt modelId="{9A38C50B-A5C2-424B-8CE0-67A37D074F19}" type="sibTrans" cxnId="{10C6E600-EC0E-46E4-867A-244C42645FE5}">
      <dgm:prSet/>
      <dgm:spPr/>
      <dgm:t>
        <a:bodyPr/>
        <a:lstStyle/>
        <a:p>
          <a:endParaRPr lang="en-US"/>
        </a:p>
      </dgm:t>
    </dgm:pt>
    <dgm:pt modelId="{57BD91B2-BB66-4002-B215-8CAD63D068DD}">
      <dgm:prSet/>
      <dgm:spPr/>
      <dgm:t>
        <a:bodyPr/>
        <a:lstStyle/>
        <a:p>
          <a:r>
            <a:rPr lang="en-US">
              <a:latin typeface="Century Gothic"/>
            </a:rPr>
            <a:t>Front-end developer – Stefan </a:t>
          </a:r>
          <a:r>
            <a:rPr lang="en-US" err="1">
              <a:latin typeface="Century Gothic"/>
            </a:rPr>
            <a:t>Stratev</a:t>
          </a:r>
          <a:endParaRPr lang="en-US">
            <a:latin typeface="Century Gothic"/>
          </a:endParaRPr>
        </a:p>
      </dgm:t>
    </dgm:pt>
    <dgm:pt modelId="{257006D7-405B-4EC0-A085-5AE76AEE9EB8}" type="parTrans" cxnId="{D5BE6EC4-FC8F-4C78-A722-4A6D36DEC286}">
      <dgm:prSet/>
      <dgm:spPr/>
      <dgm:t>
        <a:bodyPr/>
        <a:lstStyle/>
        <a:p>
          <a:endParaRPr lang="en-US"/>
        </a:p>
      </dgm:t>
    </dgm:pt>
    <dgm:pt modelId="{D2B51432-D671-40EC-8D2B-D81FD8CE2934}" type="sibTrans" cxnId="{D5BE6EC4-FC8F-4C78-A722-4A6D36DEC286}">
      <dgm:prSet/>
      <dgm:spPr/>
      <dgm:t>
        <a:bodyPr/>
        <a:lstStyle/>
        <a:p>
          <a:endParaRPr lang="en-US"/>
        </a:p>
      </dgm:t>
    </dgm:pt>
    <dgm:pt modelId="{597CF578-DE0A-46E8-B0DF-B5C84573FC88}">
      <dgm:prSet/>
      <dgm:spPr/>
      <dgm:t>
        <a:bodyPr/>
        <a:lstStyle/>
        <a:p>
          <a:r>
            <a:rPr lang="en-US">
              <a:latin typeface="Century Gothic"/>
            </a:rPr>
            <a:t>Quality Engineer – Yavor </a:t>
          </a:r>
          <a:r>
            <a:rPr lang="en-US" err="1">
              <a:latin typeface="Century Gothic"/>
            </a:rPr>
            <a:t>Karakolev</a:t>
          </a:r>
          <a:endParaRPr lang="en-US">
            <a:latin typeface="Century Gothic"/>
          </a:endParaRPr>
        </a:p>
      </dgm:t>
    </dgm:pt>
    <dgm:pt modelId="{2413F22D-4005-4AB1-8729-6D39A73E0B35}" type="parTrans" cxnId="{C792BABB-F479-462E-B1B2-3B93C6C4A354}">
      <dgm:prSet/>
      <dgm:spPr/>
      <dgm:t>
        <a:bodyPr/>
        <a:lstStyle/>
        <a:p>
          <a:endParaRPr lang="en-US"/>
        </a:p>
      </dgm:t>
    </dgm:pt>
    <dgm:pt modelId="{44AD32AD-F09B-4A40-A06D-9A4FFF2F8974}" type="sibTrans" cxnId="{C792BABB-F479-462E-B1B2-3B93C6C4A354}">
      <dgm:prSet/>
      <dgm:spPr/>
      <dgm:t>
        <a:bodyPr/>
        <a:lstStyle/>
        <a:p>
          <a:endParaRPr lang="en-US"/>
        </a:p>
      </dgm:t>
    </dgm:pt>
    <dgm:pt modelId="{CC40E61C-0934-4BD4-B6B6-E7DEBD7964B6}">
      <dgm:prSet/>
      <dgm:spPr/>
      <dgm:t>
        <a:bodyPr/>
        <a:lstStyle/>
        <a:p>
          <a:r>
            <a:rPr lang="en-US">
              <a:latin typeface="Century Gothic"/>
            </a:rPr>
            <a:t>Documentation – Nevena Pavlova</a:t>
          </a:r>
        </a:p>
      </dgm:t>
    </dgm:pt>
    <dgm:pt modelId="{17F2A6D6-E70F-4AB7-AA60-AD9A8C1B0AD2}" type="parTrans" cxnId="{2AA6D415-21F5-4EF6-A06A-B0D045CD57D1}">
      <dgm:prSet/>
      <dgm:spPr/>
      <dgm:t>
        <a:bodyPr/>
        <a:lstStyle/>
        <a:p>
          <a:endParaRPr lang="en-US"/>
        </a:p>
      </dgm:t>
    </dgm:pt>
    <dgm:pt modelId="{682D030B-D9A0-4572-AADA-EBA9BCAECCC7}" type="sibTrans" cxnId="{2AA6D415-21F5-4EF6-A06A-B0D045CD57D1}">
      <dgm:prSet/>
      <dgm:spPr/>
      <dgm:t>
        <a:bodyPr/>
        <a:lstStyle/>
        <a:p>
          <a:endParaRPr lang="en-US"/>
        </a:p>
      </dgm:t>
    </dgm:pt>
    <dgm:pt modelId="{E53D017A-0B8B-419B-A0FD-DA1423C1A537}">
      <dgm:prSet/>
      <dgm:spPr/>
      <dgm:t>
        <a:bodyPr/>
        <a:lstStyle/>
        <a:p>
          <a:r>
            <a:rPr lang="en-US">
              <a:latin typeface="Century Gothic"/>
            </a:rPr>
            <a:t>Code Checker – Kaloyan Dimov</a:t>
          </a:r>
        </a:p>
      </dgm:t>
    </dgm:pt>
    <dgm:pt modelId="{E1750011-23CA-4592-A68C-ED132049D398}" type="parTrans" cxnId="{F51C2C34-5582-47B3-A9A2-5028BF033869}">
      <dgm:prSet/>
      <dgm:spPr/>
      <dgm:t>
        <a:bodyPr/>
        <a:lstStyle/>
        <a:p>
          <a:endParaRPr lang="en-US"/>
        </a:p>
      </dgm:t>
    </dgm:pt>
    <dgm:pt modelId="{E8512C4B-80DF-410B-87B9-AEE253A3C13B}" type="sibTrans" cxnId="{F51C2C34-5582-47B3-A9A2-5028BF033869}">
      <dgm:prSet/>
      <dgm:spPr/>
      <dgm:t>
        <a:bodyPr/>
        <a:lstStyle/>
        <a:p>
          <a:endParaRPr lang="en-US"/>
        </a:p>
      </dgm:t>
    </dgm:pt>
    <dgm:pt modelId="{9C1370B1-F17D-4BD2-ADDB-64D8654DA144}" type="pres">
      <dgm:prSet presAssocID="{635EBE39-42DC-47F4-AE9D-9485EF55B49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9134C34C-87CE-43D1-AB74-262025283D93}" type="pres">
      <dgm:prSet presAssocID="{103934BA-C6BA-4EC2-A372-D78435E90688}" presName="thickLine" presStyleLbl="alignNode1" presStyleIdx="0" presStyleCnt="6"/>
      <dgm:spPr/>
    </dgm:pt>
    <dgm:pt modelId="{68D51B8C-0F87-4549-A2DD-860E9478D99A}" type="pres">
      <dgm:prSet presAssocID="{103934BA-C6BA-4EC2-A372-D78435E90688}" presName="horz1" presStyleCnt="0"/>
      <dgm:spPr/>
    </dgm:pt>
    <dgm:pt modelId="{F616A078-D1F9-4A5D-923E-36542FE9B22E}" type="pres">
      <dgm:prSet presAssocID="{103934BA-C6BA-4EC2-A372-D78435E90688}" presName="tx1" presStyleLbl="revTx" presStyleIdx="0" presStyleCnt="6"/>
      <dgm:spPr/>
      <dgm:t>
        <a:bodyPr/>
        <a:lstStyle/>
        <a:p>
          <a:endParaRPr lang="bg-BG"/>
        </a:p>
      </dgm:t>
    </dgm:pt>
    <dgm:pt modelId="{213D829A-F5C4-4B24-8F4A-8F103E6B8823}" type="pres">
      <dgm:prSet presAssocID="{103934BA-C6BA-4EC2-A372-D78435E90688}" presName="vert1" presStyleCnt="0"/>
      <dgm:spPr/>
    </dgm:pt>
    <dgm:pt modelId="{0CA3B6EF-1087-430B-9CE0-DFA7F3009FEE}" type="pres">
      <dgm:prSet presAssocID="{230EF126-CCDF-43F2-A51D-0115A859EFDD}" presName="thickLine" presStyleLbl="alignNode1" presStyleIdx="1" presStyleCnt="6"/>
      <dgm:spPr/>
    </dgm:pt>
    <dgm:pt modelId="{8479D424-50F0-45AF-B323-B908F9AB9FB3}" type="pres">
      <dgm:prSet presAssocID="{230EF126-CCDF-43F2-A51D-0115A859EFDD}" presName="horz1" presStyleCnt="0"/>
      <dgm:spPr/>
    </dgm:pt>
    <dgm:pt modelId="{C83617BA-A703-4675-BF3B-B4FF708106A6}" type="pres">
      <dgm:prSet presAssocID="{230EF126-CCDF-43F2-A51D-0115A859EFDD}" presName="tx1" presStyleLbl="revTx" presStyleIdx="1" presStyleCnt="6"/>
      <dgm:spPr/>
      <dgm:t>
        <a:bodyPr/>
        <a:lstStyle/>
        <a:p>
          <a:endParaRPr lang="bg-BG"/>
        </a:p>
      </dgm:t>
    </dgm:pt>
    <dgm:pt modelId="{36DEE2B8-3352-4E9A-A666-9556501A8FE0}" type="pres">
      <dgm:prSet presAssocID="{230EF126-CCDF-43F2-A51D-0115A859EFDD}" presName="vert1" presStyleCnt="0"/>
      <dgm:spPr/>
    </dgm:pt>
    <dgm:pt modelId="{ADE99E8F-2DAD-4368-9CCA-874E38AF03B6}" type="pres">
      <dgm:prSet presAssocID="{57BD91B2-BB66-4002-B215-8CAD63D068DD}" presName="thickLine" presStyleLbl="alignNode1" presStyleIdx="2" presStyleCnt="6"/>
      <dgm:spPr/>
    </dgm:pt>
    <dgm:pt modelId="{98DC7CAE-E6AE-4D0E-9EBA-B5521F1C2D81}" type="pres">
      <dgm:prSet presAssocID="{57BD91B2-BB66-4002-B215-8CAD63D068DD}" presName="horz1" presStyleCnt="0"/>
      <dgm:spPr/>
    </dgm:pt>
    <dgm:pt modelId="{AD197958-9867-4085-925D-F3DEDEBB4B6B}" type="pres">
      <dgm:prSet presAssocID="{57BD91B2-BB66-4002-B215-8CAD63D068DD}" presName="tx1" presStyleLbl="revTx" presStyleIdx="2" presStyleCnt="6"/>
      <dgm:spPr/>
      <dgm:t>
        <a:bodyPr/>
        <a:lstStyle/>
        <a:p>
          <a:endParaRPr lang="bg-BG"/>
        </a:p>
      </dgm:t>
    </dgm:pt>
    <dgm:pt modelId="{C8F7D375-9410-4458-85D2-DF07E43AE1FB}" type="pres">
      <dgm:prSet presAssocID="{57BD91B2-BB66-4002-B215-8CAD63D068DD}" presName="vert1" presStyleCnt="0"/>
      <dgm:spPr/>
    </dgm:pt>
    <dgm:pt modelId="{1CBBC930-35D6-41B5-A6ED-DD24940DE926}" type="pres">
      <dgm:prSet presAssocID="{597CF578-DE0A-46E8-B0DF-B5C84573FC88}" presName="thickLine" presStyleLbl="alignNode1" presStyleIdx="3" presStyleCnt="6"/>
      <dgm:spPr/>
    </dgm:pt>
    <dgm:pt modelId="{262ABCCE-AFCF-417A-97B7-D20EE16D8E05}" type="pres">
      <dgm:prSet presAssocID="{597CF578-DE0A-46E8-B0DF-B5C84573FC88}" presName="horz1" presStyleCnt="0"/>
      <dgm:spPr/>
    </dgm:pt>
    <dgm:pt modelId="{FF1557A8-B29E-4283-B08A-A8773F892A16}" type="pres">
      <dgm:prSet presAssocID="{597CF578-DE0A-46E8-B0DF-B5C84573FC88}" presName="tx1" presStyleLbl="revTx" presStyleIdx="3" presStyleCnt="6"/>
      <dgm:spPr/>
      <dgm:t>
        <a:bodyPr/>
        <a:lstStyle/>
        <a:p>
          <a:endParaRPr lang="bg-BG"/>
        </a:p>
      </dgm:t>
    </dgm:pt>
    <dgm:pt modelId="{282899B4-7A2B-40FC-A106-CB30BC4C8D54}" type="pres">
      <dgm:prSet presAssocID="{597CF578-DE0A-46E8-B0DF-B5C84573FC88}" presName="vert1" presStyleCnt="0"/>
      <dgm:spPr/>
    </dgm:pt>
    <dgm:pt modelId="{7CA3EE90-B367-4F0D-8345-99D894C3427F}" type="pres">
      <dgm:prSet presAssocID="{CC40E61C-0934-4BD4-B6B6-E7DEBD7964B6}" presName="thickLine" presStyleLbl="alignNode1" presStyleIdx="4" presStyleCnt="6"/>
      <dgm:spPr/>
    </dgm:pt>
    <dgm:pt modelId="{2A97BFBF-D353-4FD7-A3C3-15D3D0997DD6}" type="pres">
      <dgm:prSet presAssocID="{CC40E61C-0934-4BD4-B6B6-E7DEBD7964B6}" presName="horz1" presStyleCnt="0"/>
      <dgm:spPr/>
    </dgm:pt>
    <dgm:pt modelId="{04ECF83B-B218-4B2D-BB3E-67B653A742EF}" type="pres">
      <dgm:prSet presAssocID="{CC40E61C-0934-4BD4-B6B6-E7DEBD7964B6}" presName="tx1" presStyleLbl="revTx" presStyleIdx="4" presStyleCnt="6"/>
      <dgm:spPr/>
      <dgm:t>
        <a:bodyPr/>
        <a:lstStyle/>
        <a:p>
          <a:endParaRPr lang="bg-BG"/>
        </a:p>
      </dgm:t>
    </dgm:pt>
    <dgm:pt modelId="{AE21B6DB-0E06-4C08-B7A1-D6904B738E36}" type="pres">
      <dgm:prSet presAssocID="{CC40E61C-0934-4BD4-B6B6-E7DEBD7964B6}" presName="vert1" presStyleCnt="0"/>
      <dgm:spPr/>
    </dgm:pt>
    <dgm:pt modelId="{2FBC8D1B-C450-45DC-AB91-D355054D1E69}" type="pres">
      <dgm:prSet presAssocID="{E53D017A-0B8B-419B-A0FD-DA1423C1A537}" presName="thickLine" presStyleLbl="alignNode1" presStyleIdx="5" presStyleCnt="6"/>
      <dgm:spPr/>
    </dgm:pt>
    <dgm:pt modelId="{D498BC6B-7D2A-4E56-82B6-7B8654A3BD5A}" type="pres">
      <dgm:prSet presAssocID="{E53D017A-0B8B-419B-A0FD-DA1423C1A537}" presName="horz1" presStyleCnt="0"/>
      <dgm:spPr/>
    </dgm:pt>
    <dgm:pt modelId="{133A4BEE-0AE3-40E9-8889-984821BC38B2}" type="pres">
      <dgm:prSet presAssocID="{E53D017A-0B8B-419B-A0FD-DA1423C1A537}" presName="tx1" presStyleLbl="revTx" presStyleIdx="5" presStyleCnt="6"/>
      <dgm:spPr/>
      <dgm:t>
        <a:bodyPr/>
        <a:lstStyle/>
        <a:p>
          <a:endParaRPr lang="bg-BG"/>
        </a:p>
      </dgm:t>
    </dgm:pt>
    <dgm:pt modelId="{DEEE09F6-B043-4696-A641-816CB8056EB8}" type="pres">
      <dgm:prSet presAssocID="{E53D017A-0B8B-419B-A0FD-DA1423C1A537}" presName="vert1" presStyleCnt="0"/>
      <dgm:spPr/>
    </dgm:pt>
  </dgm:ptLst>
  <dgm:cxnLst>
    <dgm:cxn modelId="{1B241A89-00EB-4E8B-A3F9-438345591A82}" type="presOf" srcId="{57BD91B2-BB66-4002-B215-8CAD63D068DD}" destId="{AD197958-9867-4085-925D-F3DEDEBB4B6B}" srcOrd="0" destOrd="0" presId="urn:microsoft.com/office/officeart/2008/layout/LinedList"/>
    <dgm:cxn modelId="{D5BE6EC4-FC8F-4C78-A722-4A6D36DEC286}" srcId="{635EBE39-42DC-47F4-AE9D-9485EF55B492}" destId="{57BD91B2-BB66-4002-B215-8CAD63D068DD}" srcOrd="2" destOrd="0" parTransId="{257006D7-405B-4EC0-A085-5AE76AEE9EB8}" sibTransId="{D2B51432-D671-40EC-8D2B-D81FD8CE2934}"/>
    <dgm:cxn modelId="{10C6E600-EC0E-46E4-867A-244C42645FE5}" srcId="{635EBE39-42DC-47F4-AE9D-9485EF55B492}" destId="{230EF126-CCDF-43F2-A51D-0115A859EFDD}" srcOrd="1" destOrd="0" parTransId="{6D32DB08-4198-4FDC-BFFC-6B9AC22E2EBF}" sibTransId="{9A38C50B-A5C2-424B-8CE0-67A37D074F19}"/>
    <dgm:cxn modelId="{0EEB8416-929C-4F61-8AD1-7DE3FCFC80F9}" type="presOf" srcId="{E53D017A-0B8B-419B-A0FD-DA1423C1A537}" destId="{133A4BEE-0AE3-40E9-8889-984821BC38B2}" srcOrd="0" destOrd="0" presId="urn:microsoft.com/office/officeart/2008/layout/LinedList"/>
    <dgm:cxn modelId="{FA79CA11-DFF2-4151-8E7D-D708F5F4BBEE}" type="presOf" srcId="{230EF126-CCDF-43F2-A51D-0115A859EFDD}" destId="{C83617BA-A703-4675-BF3B-B4FF708106A6}" srcOrd="0" destOrd="0" presId="urn:microsoft.com/office/officeart/2008/layout/LinedList"/>
    <dgm:cxn modelId="{2AA6D415-21F5-4EF6-A06A-B0D045CD57D1}" srcId="{635EBE39-42DC-47F4-AE9D-9485EF55B492}" destId="{CC40E61C-0934-4BD4-B6B6-E7DEBD7964B6}" srcOrd="4" destOrd="0" parTransId="{17F2A6D6-E70F-4AB7-AA60-AD9A8C1B0AD2}" sibTransId="{682D030B-D9A0-4572-AADA-EBA9BCAECCC7}"/>
    <dgm:cxn modelId="{E9C242DF-227A-4224-9FC6-242C660BFF36}" type="presOf" srcId="{103934BA-C6BA-4EC2-A372-D78435E90688}" destId="{F616A078-D1F9-4A5D-923E-36542FE9B22E}" srcOrd="0" destOrd="0" presId="urn:microsoft.com/office/officeart/2008/layout/LinedList"/>
    <dgm:cxn modelId="{C792BABB-F479-462E-B1B2-3B93C6C4A354}" srcId="{635EBE39-42DC-47F4-AE9D-9485EF55B492}" destId="{597CF578-DE0A-46E8-B0DF-B5C84573FC88}" srcOrd="3" destOrd="0" parTransId="{2413F22D-4005-4AB1-8729-6D39A73E0B35}" sibTransId="{44AD32AD-F09B-4A40-A06D-9A4FFF2F8974}"/>
    <dgm:cxn modelId="{A198541C-B87C-44C9-A01E-D312EF6EA36A}" type="presOf" srcId="{597CF578-DE0A-46E8-B0DF-B5C84573FC88}" destId="{FF1557A8-B29E-4283-B08A-A8773F892A16}" srcOrd="0" destOrd="0" presId="urn:microsoft.com/office/officeart/2008/layout/LinedList"/>
    <dgm:cxn modelId="{03915B73-4734-40FC-A3CF-348A962C7651}" type="presOf" srcId="{635EBE39-42DC-47F4-AE9D-9485EF55B492}" destId="{9C1370B1-F17D-4BD2-ADDB-64D8654DA144}" srcOrd="0" destOrd="0" presId="urn:microsoft.com/office/officeart/2008/layout/LinedList"/>
    <dgm:cxn modelId="{782DF4C5-AB32-4D97-B16F-5CAEC0F30993}" srcId="{635EBE39-42DC-47F4-AE9D-9485EF55B492}" destId="{103934BA-C6BA-4EC2-A372-D78435E90688}" srcOrd="0" destOrd="0" parTransId="{09B359A5-FA54-47A9-BF68-67E42E9A049D}" sibTransId="{AE2DDFAD-3AF2-4CB2-AC44-30838D332869}"/>
    <dgm:cxn modelId="{F51C2C34-5582-47B3-A9A2-5028BF033869}" srcId="{635EBE39-42DC-47F4-AE9D-9485EF55B492}" destId="{E53D017A-0B8B-419B-A0FD-DA1423C1A537}" srcOrd="5" destOrd="0" parTransId="{E1750011-23CA-4592-A68C-ED132049D398}" sibTransId="{E8512C4B-80DF-410B-87B9-AEE253A3C13B}"/>
    <dgm:cxn modelId="{81F69067-A8B3-41BA-BD6C-01EB95852207}" type="presOf" srcId="{CC40E61C-0934-4BD4-B6B6-E7DEBD7964B6}" destId="{04ECF83B-B218-4B2D-BB3E-67B653A742EF}" srcOrd="0" destOrd="0" presId="urn:microsoft.com/office/officeart/2008/layout/LinedList"/>
    <dgm:cxn modelId="{7713E16C-A1BB-4A20-B78E-27A26E34A632}" type="presParOf" srcId="{9C1370B1-F17D-4BD2-ADDB-64D8654DA144}" destId="{9134C34C-87CE-43D1-AB74-262025283D93}" srcOrd="0" destOrd="0" presId="urn:microsoft.com/office/officeart/2008/layout/LinedList"/>
    <dgm:cxn modelId="{65C0AB0A-1ACA-44B4-88EF-B0831489F3D2}" type="presParOf" srcId="{9C1370B1-F17D-4BD2-ADDB-64D8654DA144}" destId="{68D51B8C-0F87-4549-A2DD-860E9478D99A}" srcOrd="1" destOrd="0" presId="urn:microsoft.com/office/officeart/2008/layout/LinedList"/>
    <dgm:cxn modelId="{44974679-CB70-4927-BBB9-EE97686B8358}" type="presParOf" srcId="{68D51B8C-0F87-4549-A2DD-860E9478D99A}" destId="{F616A078-D1F9-4A5D-923E-36542FE9B22E}" srcOrd="0" destOrd="0" presId="urn:microsoft.com/office/officeart/2008/layout/LinedList"/>
    <dgm:cxn modelId="{E0A283F0-0BC6-4827-AB99-528D6F5CF883}" type="presParOf" srcId="{68D51B8C-0F87-4549-A2DD-860E9478D99A}" destId="{213D829A-F5C4-4B24-8F4A-8F103E6B8823}" srcOrd="1" destOrd="0" presId="urn:microsoft.com/office/officeart/2008/layout/LinedList"/>
    <dgm:cxn modelId="{7DCA0977-1E06-4D26-872F-EB4CADF08889}" type="presParOf" srcId="{9C1370B1-F17D-4BD2-ADDB-64D8654DA144}" destId="{0CA3B6EF-1087-430B-9CE0-DFA7F3009FEE}" srcOrd="2" destOrd="0" presId="urn:microsoft.com/office/officeart/2008/layout/LinedList"/>
    <dgm:cxn modelId="{470AB16C-C8ED-489B-9AC3-5419D642053C}" type="presParOf" srcId="{9C1370B1-F17D-4BD2-ADDB-64D8654DA144}" destId="{8479D424-50F0-45AF-B323-B908F9AB9FB3}" srcOrd="3" destOrd="0" presId="urn:microsoft.com/office/officeart/2008/layout/LinedList"/>
    <dgm:cxn modelId="{A4B15E3D-9016-4D7E-B586-5D027345A34E}" type="presParOf" srcId="{8479D424-50F0-45AF-B323-B908F9AB9FB3}" destId="{C83617BA-A703-4675-BF3B-B4FF708106A6}" srcOrd="0" destOrd="0" presId="urn:microsoft.com/office/officeart/2008/layout/LinedList"/>
    <dgm:cxn modelId="{F555C50F-2AE6-4C12-B7B8-C3F3EA6500C7}" type="presParOf" srcId="{8479D424-50F0-45AF-B323-B908F9AB9FB3}" destId="{36DEE2B8-3352-4E9A-A666-9556501A8FE0}" srcOrd="1" destOrd="0" presId="urn:microsoft.com/office/officeart/2008/layout/LinedList"/>
    <dgm:cxn modelId="{24CEBCBE-BD42-48B6-B9E2-E08EF3021224}" type="presParOf" srcId="{9C1370B1-F17D-4BD2-ADDB-64D8654DA144}" destId="{ADE99E8F-2DAD-4368-9CCA-874E38AF03B6}" srcOrd="4" destOrd="0" presId="urn:microsoft.com/office/officeart/2008/layout/LinedList"/>
    <dgm:cxn modelId="{25335D7C-9BB2-4EF0-B78C-9D373AE59E56}" type="presParOf" srcId="{9C1370B1-F17D-4BD2-ADDB-64D8654DA144}" destId="{98DC7CAE-E6AE-4D0E-9EBA-B5521F1C2D81}" srcOrd="5" destOrd="0" presId="urn:microsoft.com/office/officeart/2008/layout/LinedList"/>
    <dgm:cxn modelId="{9B999069-AC7D-4CEB-BEC8-F7611D00186F}" type="presParOf" srcId="{98DC7CAE-E6AE-4D0E-9EBA-B5521F1C2D81}" destId="{AD197958-9867-4085-925D-F3DEDEBB4B6B}" srcOrd="0" destOrd="0" presId="urn:microsoft.com/office/officeart/2008/layout/LinedList"/>
    <dgm:cxn modelId="{D3F034EF-7628-4841-9BE9-E0E75EF5488D}" type="presParOf" srcId="{98DC7CAE-E6AE-4D0E-9EBA-B5521F1C2D81}" destId="{C8F7D375-9410-4458-85D2-DF07E43AE1FB}" srcOrd="1" destOrd="0" presId="urn:microsoft.com/office/officeart/2008/layout/LinedList"/>
    <dgm:cxn modelId="{257EFB75-B547-4151-A66F-DCE88E3A5ABB}" type="presParOf" srcId="{9C1370B1-F17D-4BD2-ADDB-64D8654DA144}" destId="{1CBBC930-35D6-41B5-A6ED-DD24940DE926}" srcOrd="6" destOrd="0" presId="urn:microsoft.com/office/officeart/2008/layout/LinedList"/>
    <dgm:cxn modelId="{6B0D2B18-D321-46A5-B597-489A94A3970D}" type="presParOf" srcId="{9C1370B1-F17D-4BD2-ADDB-64D8654DA144}" destId="{262ABCCE-AFCF-417A-97B7-D20EE16D8E05}" srcOrd="7" destOrd="0" presId="urn:microsoft.com/office/officeart/2008/layout/LinedList"/>
    <dgm:cxn modelId="{EED186BB-54D4-40C6-AA40-818EB5BFA77D}" type="presParOf" srcId="{262ABCCE-AFCF-417A-97B7-D20EE16D8E05}" destId="{FF1557A8-B29E-4283-B08A-A8773F892A16}" srcOrd="0" destOrd="0" presId="urn:microsoft.com/office/officeart/2008/layout/LinedList"/>
    <dgm:cxn modelId="{13314DF2-29FB-4A1E-9B70-29F7CB4114D2}" type="presParOf" srcId="{262ABCCE-AFCF-417A-97B7-D20EE16D8E05}" destId="{282899B4-7A2B-40FC-A106-CB30BC4C8D54}" srcOrd="1" destOrd="0" presId="urn:microsoft.com/office/officeart/2008/layout/LinedList"/>
    <dgm:cxn modelId="{03EE37B0-41D5-415E-8A02-C9DE846C2553}" type="presParOf" srcId="{9C1370B1-F17D-4BD2-ADDB-64D8654DA144}" destId="{7CA3EE90-B367-4F0D-8345-99D894C3427F}" srcOrd="8" destOrd="0" presId="urn:microsoft.com/office/officeart/2008/layout/LinedList"/>
    <dgm:cxn modelId="{E9FEB947-FE48-4FA2-8609-A7EBD9852BCA}" type="presParOf" srcId="{9C1370B1-F17D-4BD2-ADDB-64D8654DA144}" destId="{2A97BFBF-D353-4FD7-A3C3-15D3D0997DD6}" srcOrd="9" destOrd="0" presId="urn:microsoft.com/office/officeart/2008/layout/LinedList"/>
    <dgm:cxn modelId="{DFFAAACF-1522-4FD2-96CE-FFF9950EF53A}" type="presParOf" srcId="{2A97BFBF-D353-4FD7-A3C3-15D3D0997DD6}" destId="{04ECF83B-B218-4B2D-BB3E-67B653A742EF}" srcOrd="0" destOrd="0" presId="urn:microsoft.com/office/officeart/2008/layout/LinedList"/>
    <dgm:cxn modelId="{360D8B1A-3348-4231-94B9-DC57122BCE33}" type="presParOf" srcId="{2A97BFBF-D353-4FD7-A3C3-15D3D0997DD6}" destId="{AE21B6DB-0E06-4C08-B7A1-D6904B738E36}" srcOrd="1" destOrd="0" presId="urn:microsoft.com/office/officeart/2008/layout/LinedList"/>
    <dgm:cxn modelId="{B35308DD-2339-49CB-A131-88C923328206}" type="presParOf" srcId="{9C1370B1-F17D-4BD2-ADDB-64D8654DA144}" destId="{2FBC8D1B-C450-45DC-AB91-D355054D1E69}" srcOrd="10" destOrd="0" presId="urn:microsoft.com/office/officeart/2008/layout/LinedList"/>
    <dgm:cxn modelId="{4D8B2AA3-861C-4132-B8C0-32C66463A7E2}" type="presParOf" srcId="{9C1370B1-F17D-4BD2-ADDB-64D8654DA144}" destId="{D498BC6B-7D2A-4E56-82B6-7B8654A3BD5A}" srcOrd="11" destOrd="0" presId="urn:microsoft.com/office/officeart/2008/layout/LinedList"/>
    <dgm:cxn modelId="{6609C79F-3763-4CEB-93B2-87CAA00FFAAC}" type="presParOf" srcId="{D498BC6B-7D2A-4E56-82B6-7B8654A3BD5A}" destId="{133A4BEE-0AE3-40E9-8889-984821BC38B2}" srcOrd="0" destOrd="0" presId="urn:microsoft.com/office/officeart/2008/layout/LinedList"/>
    <dgm:cxn modelId="{EE08C6DA-EEF6-432E-AA7B-9383CAF6D703}" type="presParOf" srcId="{D498BC6B-7D2A-4E56-82B6-7B8654A3BD5A}" destId="{DEEE09F6-B043-4696-A641-816CB8056E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0C8E0-A205-4F15-A1AA-7E3AD3D0888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910BF6-470C-4758-A434-DE583AAC6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considered the idea about our project! </a:t>
          </a:r>
        </a:p>
      </dgm:t>
    </dgm:pt>
    <dgm:pt modelId="{484F975E-4C80-4D57-93BB-6F742C9FC73E}" type="parTrans" cxnId="{4616ABB2-03EB-4AA1-8DC0-B67E9DAC468B}">
      <dgm:prSet/>
      <dgm:spPr/>
      <dgm:t>
        <a:bodyPr/>
        <a:lstStyle/>
        <a:p>
          <a:endParaRPr lang="en-US"/>
        </a:p>
      </dgm:t>
    </dgm:pt>
    <dgm:pt modelId="{B1BFE8D3-4B7F-4C20-A639-46C9FA267E8D}" type="sibTrans" cxnId="{4616ABB2-03EB-4AA1-8DC0-B67E9DAC468B}">
      <dgm:prSet/>
      <dgm:spPr/>
      <dgm:t>
        <a:bodyPr/>
        <a:lstStyle/>
        <a:p>
          <a:endParaRPr lang="en-US"/>
        </a:p>
      </dgm:t>
    </dgm:pt>
    <dgm:pt modelId="{7A14F087-D96E-43B5-BC43-E27C6172807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</a:rPr>
            <a:t>We have allocated the tasks.</a:t>
          </a:r>
        </a:p>
      </dgm:t>
    </dgm:pt>
    <dgm:pt modelId="{E772471B-D49F-43F5-9D68-621F262F6C5B}" type="parTrans" cxnId="{FA5026CD-B302-4079-B084-41C04CC93DA8}">
      <dgm:prSet/>
      <dgm:spPr/>
      <dgm:t>
        <a:bodyPr/>
        <a:lstStyle/>
        <a:p>
          <a:endParaRPr lang="en-US"/>
        </a:p>
      </dgm:t>
    </dgm:pt>
    <dgm:pt modelId="{6C3B00DB-B926-4F50-B101-74C8AF25DB29}" type="sibTrans" cxnId="{FA5026CD-B302-4079-B084-41C04CC93DA8}">
      <dgm:prSet/>
      <dgm:spPr/>
      <dgm:t>
        <a:bodyPr/>
        <a:lstStyle/>
        <a:p>
          <a:endParaRPr lang="en-US"/>
        </a:p>
      </dgm:t>
    </dgm:pt>
    <dgm:pt modelId="{A8DBF08E-BFBA-4C28-8881-5221A4746B8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have set a deadline for completing the tasks.</a:t>
          </a:r>
          <a:r>
            <a:rPr lang="en-US">
              <a:latin typeface="Century Gothic"/>
              <a:ea typeface="Yu Gothic Light"/>
              <a:cs typeface="Calibri"/>
            </a:rPr>
            <a:t> </a:t>
          </a:r>
          <a:endParaRPr lang="en-US">
            <a:latin typeface="Century Gothic"/>
            <a:ea typeface="Yu Gothic Light"/>
          </a:endParaRPr>
        </a:p>
      </dgm:t>
    </dgm:pt>
    <dgm:pt modelId="{B3D29A0F-7E41-4B98-A0D0-E40A338A45D4}" type="parTrans" cxnId="{8C725E8C-1C50-4F86-BB8D-A2784E0420DB}">
      <dgm:prSet/>
      <dgm:spPr/>
      <dgm:t>
        <a:bodyPr/>
        <a:lstStyle/>
        <a:p>
          <a:endParaRPr lang="en-US"/>
        </a:p>
      </dgm:t>
    </dgm:pt>
    <dgm:pt modelId="{9DBB2CE8-B719-4209-8A59-AA8BFEFA05E4}" type="sibTrans" cxnId="{8C725E8C-1C50-4F86-BB8D-A2784E0420DB}">
      <dgm:prSet/>
      <dgm:spPr/>
      <dgm:t>
        <a:bodyPr/>
        <a:lstStyle/>
        <a:p>
          <a:endParaRPr lang="en-US"/>
        </a:p>
      </dgm:t>
    </dgm:pt>
    <dgm:pt modelId="{21409D4F-79F2-4A26-B1CC-B7156F5B138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entury Gothic"/>
              <a:ea typeface="Yu Gothic Light"/>
            </a:rPr>
            <a:t>We made final changes to the code.</a:t>
          </a:r>
        </a:p>
      </dgm:t>
    </dgm:pt>
    <dgm:pt modelId="{DE7F25C4-39DD-413F-8590-6275EAC56F0B}" type="parTrans" cxnId="{11B92B4F-8B01-4016-BB5F-46069939476C}">
      <dgm:prSet/>
      <dgm:spPr/>
      <dgm:t>
        <a:bodyPr/>
        <a:lstStyle/>
        <a:p>
          <a:endParaRPr lang="en-US"/>
        </a:p>
      </dgm:t>
    </dgm:pt>
    <dgm:pt modelId="{51CDED95-AEB5-4367-BC2C-F35B8F34BDC7}" type="sibTrans" cxnId="{11B92B4F-8B01-4016-BB5F-46069939476C}">
      <dgm:prSet/>
      <dgm:spPr/>
      <dgm:t>
        <a:bodyPr/>
        <a:lstStyle/>
        <a:p>
          <a:endParaRPr lang="en-US"/>
        </a:p>
      </dgm:t>
    </dgm:pt>
    <dgm:pt modelId="{0B089BD7-23A3-42A2-9CF3-7FDB22949041}" type="pres">
      <dgm:prSet presAssocID="{2260C8E0-A205-4F15-A1AA-7E3AD3D0888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BDEA1B81-88F1-44B9-825E-3E12B216E101}" type="pres">
      <dgm:prSet presAssocID="{F1910BF6-470C-4758-A434-DE583AAC63F4}" presName="compNode" presStyleCnt="0"/>
      <dgm:spPr/>
    </dgm:pt>
    <dgm:pt modelId="{1A8C292E-C287-47B7-8C09-4D7472C41F48}" type="pres">
      <dgm:prSet presAssocID="{F1910BF6-470C-4758-A434-DE583AAC63F4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Group Brainstorm"/>
        </a:ext>
      </dgm:extLst>
    </dgm:pt>
    <dgm:pt modelId="{4F53BC19-7BAD-4ADA-BF8C-16EE2EE059B8}" type="pres">
      <dgm:prSet presAssocID="{F1910BF6-470C-4758-A434-DE583AAC63F4}" presName="spaceRect" presStyleCnt="0"/>
      <dgm:spPr/>
    </dgm:pt>
    <dgm:pt modelId="{492CE4AD-7C7C-4F5A-94D8-EFB55012DE93}" type="pres">
      <dgm:prSet presAssocID="{F1910BF6-470C-4758-A434-DE583AAC63F4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A39AC5B2-48E3-4CEC-A795-5E964726F175}" type="pres">
      <dgm:prSet presAssocID="{B1BFE8D3-4B7F-4C20-A639-46C9FA267E8D}" presName="sibTrans" presStyleCnt="0"/>
      <dgm:spPr/>
    </dgm:pt>
    <dgm:pt modelId="{C1F7D7AD-875B-4C97-A076-60FCDFBA80FB}" type="pres">
      <dgm:prSet presAssocID="{7A14F087-D96E-43B5-BC43-E27C6172807B}" presName="compNode" presStyleCnt="0"/>
      <dgm:spPr/>
    </dgm:pt>
    <dgm:pt modelId="{689A92D0-4A89-4A3A-90F8-EDC51759483C}" type="pres">
      <dgm:prSet presAssocID="{7A14F087-D96E-43B5-BC43-E27C6172807B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Check List"/>
        </a:ext>
      </dgm:extLst>
    </dgm:pt>
    <dgm:pt modelId="{51046202-6E85-4F72-A72D-2F6689AEF1EE}" type="pres">
      <dgm:prSet presAssocID="{7A14F087-D96E-43B5-BC43-E27C6172807B}" presName="spaceRect" presStyleCnt="0"/>
      <dgm:spPr/>
    </dgm:pt>
    <dgm:pt modelId="{21A8AACA-C36F-405E-B84A-72363C720B0D}" type="pres">
      <dgm:prSet presAssocID="{7A14F087-D96E-43B5-BC43-E27C6172807B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FA941E33-147B-4E02-8FC7-0EBD74C37AAB}" type="pres">
      <dgm:prSet presAssocID="{6C3B00DB-B926-4F50-B101-74C8AF25DB29}" presName="sibTrans" presStyleCnt="0"/>
      <dgm:spPr/>
    </dgm:pt>
    <dgm:pt modelId="{8AFCD2C3-0B3F-4D89-A287-747242639AC1}" type="pres">
      <dgm:prSet presAssocID="{A8DBF08E-BFBA-4C28-8881-5221A4746B82}" presName="compNode" presStyleCnt="0"/>
      <dgm:spPr/>
    </dgm:pt>
    <dgm:pt modelId="{F665F397-269E-4B83-ACDC-D5AC9F9BA0DD}" type="pres">
      <dgm:prSet presAssocID="{A8DBF08E-BFBA-4C28-8881-5221A4746B82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Clock"/>
        </a:ext>
      </dgm:extLst>
    </dgm:pt>
    <dgm:pt modelId="{2166F0E4-4E81-4E5F-BC3B-9749082608E5}" type="pres">
      <dgm:prSet presAssocID="{A8DBF08E-BFBA-4C28-8881-5221A4746B82}" presName="spaceRect" presStyleCnt="0"/>
      <dgm:spPr/>
    </dgm:pt>
    <dgm:pt modelId="{92C06451-C0FD-411C-B2DC-3C4FC63782B1}" type="pres">
      <dgm:prSet presAssocID="{A8DBF08E-BFBA-4C28-8881-5221A4746B82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501A96A4-E1B9-4FD7-9542-A06E9BCB875E}" type="pres">
      <dgm:prSet presAssocID="{9DBB2CE8-B719-4209-8A59-AA8BFEFA05E4}" presName="sibTrans" presStyleCnt="0"/>
      <dgm:spPr/>
    </dgm:pt>
    <dgm:pt modelId="{5D012572-6F4B-4771-ABB2-D6E2263FECDF}" type="pres">
      <dgm:prSet presAssocID="{21409D4F-79F2-4A26-B1CC-B7156F5B138B}" presName="compNode" presStyleCnt="0"/>
      <dgm:spPr/>
    </dgm:pt>
    <dgm:pt modelId="{00240B44-6BB7-494B-AF6F-48230C9F9D98}" type="pres">
      <dgm:prSet presAssocID="{21409D4F-79F2-4A26-B1CC-B7156F5B138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Computer"/>
        </a:ext>
      </dgm:extLst>
    </dgm:pt>
    <dgm:pt modelId="{5835C8BD-BA69-4321-8F08-6844BF35428F}" type="pres">
      <dgm:prSet presAssocID="{21409D4F-79F2-4A26-B1CC-B7156F5B138B}" presName="spaceRect" presStyleCnt="0"/>
      <dgm:spPr/>
    </dgm:pt>
    <dgm:pt modelId="{262A7377-EF71-4D8E-9463-3C48675D33DF}" type="pres">
      <dgm:prSet presAssocID="{21409D4F-79F2-4A26-B1CC-B7156F5B138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8C725E8C-1C50-4F86-BB8D-A2784E0420DB}" srcId="{2260C8E0-A205-4F15-A1AA-7E3AD3D0888E}" destId="{A8DBF08E-BFBA-4C28-8881-5221A4746B82}" srcOrd="2" destOrd="0" parTransId="{B3D29A0F-7E41-4B98-A0D0-E40A338A45D4}" sibTransId="{9DBB2CE8-B719-4209-8A59-AA8BFEFA05E4}"/>
    <dgm:cxn modelId="{4616ABB2-03EB-4AA1-8DC0-B67E9DAC468B}" srcId="{2260C8E0-A205-4F15-A1AA-7E3AD3D0888E}" destId="{F1910BF6-470C-4758-A434-DE583AAC63F4}" srcOrd="0" destOrd="0" parTransId="{484F975E-4C80-4D57-93BB-6F742C9FC73E}" sibTransId="{B1BFE8D3-4B7F-4C20-A639-46C9FA267E8D}"/>
    <dgm:cxn modelId="{DFAF383F-61CD-4DC2-886A-E29C224B2DFD}" type="presOf" srcId="{21409D4F-79F2-4A26-B1CC-B7156F5B138B}" destId="{262A7377-EF71-4D8E-9463-3C48675D33DF}" srcOrd="0" destOrd="0" presId="urn:microsoft.com/office/officeart/2018/2/layout/IconLabelList"/>
    <dgm:cxn modelId="{5E963D98-0D8C-484C-9312-DFE59AAA9D10}" type="presOf" srcId="{A8DBF08E-BFBA-4C28-8881-5221A4746B82}" destId="{92C06451-C0FD-411C-B2DC-3C4FC63782B1}" srcOrd="0" destOrd="0" presId="urn:microsoft.com/office/officeart/2018/2/layout/IconLabelList"/>
    <dgm:cxn modelId="{11B92B4F-8B01-4016-BB5F-46069939476C}" srcId="{2260C8E0-A205-4F15-A1AA-7E3AD3D0888E}" destId="{21409D4F-79F2-4A26-B1CC-B7156F5B138B}" srcOrd="3" destOrd="0" parTransId="{DE7F25C4-39DD-413F-8590-6275EAC56F0B}" sibTransId="{51CDED95-AEB5-4367-BC2C-F35B8F34BDC7}"/>
    <dgm:cxn modelId="{58ED2EEE-B1AC-445F-82FE-D2E4E506DE03}" type="presOf" srcId="{2260C8E0-A205-4F15-A1AA-7E3AD3D0888E}" destId="{0B089BD7-23A3-42A2-9CF3-7FDB22949041}" srcOrd="0" destOrd="0" presId="urn:microsoft.com/office/officeart/2018/2/layout/IconLabelList"/>
    <dgm:cxn modelId="{D149D891-0C40-4C33-815C-A112AAF60D9D}" type="presOf" srcId="{7A14F087-D96E-43B5-BC43-E27C6172807B}" destId="{21A8AACA-C36F-405E-B84A-72363C720B0D}" srcOrd="0" destOrd="0" presId="urn:microsoft.com/office/officeart/2018/2/layout/IconLabelList"/>
    <dgm:cxn modelId="{892B4E66-EF28-46D8-87B5-F69223021146}" type="presOf" srcId="{F1910BF6-470C-4758-A434-DE583AAC63F4}" destId="{492CE4AD-7C7C-4F5A-94D8-EFB55012DE93}" srcOrd="0" destOrd="0" presId="urn:microsoft.com/office/officeart/2018/2/layout/IconLabelList"/>
    <dgm:cxn modelId="{FA5026CD-B302-4079-B084-41C04CC93DA8}" srcId="{2260C8E0-A205-4F15-A1AA-7E3AD3D0888E}" destId="{7A14F087-D96E-43B5-BC43-E27C6172807B}" srcOrd="1" destOrd="0" parTransId="{E772471B-D49F-43F5-9D68-621F262F6C5B}" sibTransId="{6C3B00DB-B926-4F50-B101-74C8AF25DB29}"/>
    <dgm:cxn modelId="{338A48BF-86E0-400B-9B78-9F5659465D89}" type="presParOf" srcId="{0B089BD7-23A3-42A2-9CF3-7FDB22949041}" destId="{BDEA1B81-88F1-44B9-825E-3E12B216E101}" srcOrd="0" destOrd="0" presId="urn:microsoft.com/office/officeart/2018/2/layout/IconLabelList"/>
    <dgm:cxn modelId="{574ABD36-99C6-478D-A2D9-8009A0359D86}" type="presParOf" srcId="{BDEA1B81-88F1-44B9-825E-3E12B216E101}" destId="{1A8C292E-C287-47B7-8C09-4D7472C41F48}" srcOrd="0" destOrd="0" presId="urn:microsoft.com/office/officeart/2018/2/layout/IconLabelList"/>
    <dgm:cxn modelId="{A76E0CE5-131D-459E-80D2-18ECE5CBE200}" type="presParOf" srcId="{BDEA1B81-88F1-44B9-825E-3E12B216E101}" destId="{4F53BC19-7BAD-4ADA-BF8C-16EE2EE059B8}" srcOrd="1" destOrd="0" presId="urn:microsoft.com/office/officeart/2018/2/layout/IconLabelList"/>
    <dgm:cxn modelId="{989110CE-D2B2-4023-8C39-E2D8058C971A}" type="presParOf" srcId="{BDEA1B81-88F1-44B9-825E-3E12B216E101}" destId="{492CE4AD-7C7C-4F5A-94D8-EFB55012DE93}" srcOrd="2" destOrd="0" presId="urn:microsoft.com/office/officeart/2018/2/layout/IconLabelList"/>
    <dgm:cxn modelId="{9B2D63B6-C8E8-4F34-93CE-E9579D37BB38}" type="presParOf" srcId="{0B089BD7-23A3-42A2-9CF3-7FDB22949041}" destId="{A39AC5B2-48E3-4CEC-A795-5E964726F175}" srcOrd="1" destOrd="0" presId="urn:microsoft.com/office/officeart/2018/2/layout/IconLabelList"/>
    <dgm:cxn modelId="{69ECB5B1-6A6F-4A3A-9124-6863A65A121E}" type="presParOf" srcId="{0B089BD7-23A3-42A2-9CF3-7FDB22949041}" destId="{C1F7D7AD-875B-4C97-A076-60FCDFBA80FB}" srcOrd="2" destOrd="0" presId="urn:microsoft.com/office/officeart/2018/2/layout/IconLabelList"/>
    <dgm:cxn modelId="{74E5E37F-5341-4217-9767-CAFEB8A69F63}" type="presParOf" srcId="{C1F7D7AD-875B-4C97-A076-60FCDFBA80FB}" destId="{689A92D0-4A89-4A3A-90F8-EDC51759483C}" srcOrd="0" destOrd="0" presId="urn:microsoft.com/office/officeart/2018/2/layout/IconLabelList"/>
    <dgm:cxn modelId="{DCFD2424-1B8F-4F84-AC4B-D2085E5F024B}" type="presParOf" srcId="{C1F7D7AD-875B-4C97-A076-60FCDFBA80FB}" destId="{51046202-6E85-4F72-A72D-2F6689AEF1EE}" srcOrd="1" destOrd="0" presId="urn:microsoft.com/office/officeart/2018/2/layout/IconLabelList"/>
    <dgm:cxn modelId="{876D9A8F-14C1-4B3F-8488-348E59065D3B}" type="presParOf" srcId="{C1F7D7AD-875B-4C97-A076-60FCDFBA80FB}" destId="{21A8AACA-C36F-405E-B84A-72363C720B0D}" srcOrd="2" destOrd="0" presId="urn:microsoft.com/office/officeart/2018/2/layout/IconLabelList"/>
    <dgm:cxn modelId="{245003AF-0078-4DC4-9CA1-15BFEC25F48F}" type="presParOf" srcId="{0B089BD7-23A3-42A2-9CF3-7FDB22949041}" destId="{FA941E33-147B-4E02-8FC7-0EBD74C37AAB}" srcOrd="3" destOrd="0" presId="urn:microsoft.com/office/officeart/2018/2/layout/IconLabelList"/>
    <dgm:cxn modelId="{EE1F3212-B915-4A92-BECA-8225EAA707B5}" type="presParOf" srcId="{0B089BD7-23A3-42A2-9CF3-7FDB22949041}" destId="{8AFCD2C3-0B3F-4D89-A287-747242639AC1}" srcOrd="4" destOrd="0" presId="urn:microsoft.com/office/officeart/2018/2/layout/IconLabelList"/>
    <dgm:cxn modelId="{C1DFCF07-089A-4D89-AAF1-DF04712CF05A}" type="presParOf" srcId="{8AFCD2C3-0B3F-4D89-A287-747242639AC1}" destId="{F665F397-269E-4B83-ACDC-D5AC9F9BA0DD}" srcOrd="0" destOrd="0" presId="urn:microsoft.com/office/officeart/2018/2/layout/IconLabelList"/>
    <dgm:cxn modelId="{8FAA6789-AB81-4AA6-9D6A-591153F11083}" type="presParOf" srcId="{8AFCD2C3-0B3F-4D89-A287-747242639AC1}" destId="{2166F0E4-4E81-4E5F-BC3B-9749082608E5}" srcOrd="1" destOrd="0" presId="urn:microsoft.com/office/officeart/2018/2/layout/IconLabelList"/>
    <dgm:cxn modelId="{B277E46A-7B8E-4E3A-B16F-E5A012891862}" type="presParOf" srcId="{8AFCD2C3-0B3F-4D89-A287-747242639AC1}" destId="{92C06451-C0FD-411C-B2DC-3C4FC63782B1}" srcOrd="2" destOrd="0" presId="urn:microsoft.com/office/officeart/2018/2/layout/IconLabelList"/>
    <dgm:cxn modelId="{01389650-5B9D-40AE-84A4-B602480DD1F5}" type="presParOf" srcId="{0B089BD7-23A3-42A2-9CF3-7FDB22949041}" destId="{501A96A4-E1B9-4FD7-9542-A06E9BCB875E}" srcOrd="5" destOrd="0" presId="urn:microsoft.com/office/officeart/2018/2/layout/IconLabelList"/>
    <dgm:cxn modelId="{C41D7E35-61E7-4B26-8260-1B1BCC8AC070}" type="presParOf" srcId="{0B089BD7-23A3-42A2-9CF3-7FDB22949041}" destId="{5D012572-6F4B-4771-ABB2-D6E2263FECDF}" srcOrd="6" destOrd="0" presId="urn:microsoft.com/office/officeart/2018/2/layout/IconLabelList"/>
    <dgm:cxn modelId="{8EEF97E3-C992-4F88-BA56-74C9959C187C}" type="presParOf" srcId="{5D012572-6F4B-4771-ABB2-D6E2263FECDF}" destId="{00240B44-6BB7-494B-AF6F-48230C9F9D98}" srcOrd="0" destOrd="0" presId="urn:microsoft.com/office/officeart/2018/2/layout/IconLabelList"/>
    <dgm:cxn modelId="{A637EAB0-3D30-4A07-AEAC-CF96E00B4570}" type="presParOf" srcId="{5D012572-6F4B-4771-ABB2-D6E2263FECDF}" destId="{5835C8BD-BA69-4321-8F08-6844BF35428F}" srcOrd="1" destOrd="0" presId="urn:microsoft.com/office/officeart/2018/2/layout/IconLabelList"/>
    <dgm:cxn modelId="{B2EDE6F1-F59E-4030-B711-20C7ED8BF1E6}" type="presParOf" srcId="{5D012572-6F4B-4771-ABB2-D6E2263FECDF}" destId="{262A7377-EF71-4D8E-9463-3C48675D3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C8350F-B946-49BB-BAC2-1A5F243CDB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BA0355-D919-4EEF-A0D3-05E2F499E881}">
      <dgm:prSet/>
      <dgm:spPr/>
      <dgm:t>
        <a:bodyPr/>
        <a:lstStyle/>
        <a:p>
          <a:pPr>
            <a:defRPr cap="all"/>
          </a:pPr>
          <a:r>
            <a:rPr lang="en-US">
              <a:latin typeface="Century Gothic"/>
            </a:rPr>
            <a:t>Purpose</a:t>
          </a:r>
        </a:p>
      </dgm:t>
    </dgm:pt>
    <dgm:pt modelId="{7C21702E-432A-49B5-A64D-30C1DEED3EBB}" type="parTrans" cxnId="{3F70ADE7-D437-49F5-9CBB-3205C165310F}">
      <dgm:prSet/>
      <dgm:spPr/>
      <dgm:t>
        <a:bodyPr/>
        <a:lstStyle/>
        <a:p>
          <a:endParaRPr lang="en-US"/>
        </a:p>
      </dgm:t>
    </dgm:pt>
    <dgm:pt modelId="{7A777641-A169-43A9-9B88-ABAFFFB131D0}" type="sibTrans" cxnId="{3F70ADE7-D437-49F5-9CBB-3205C165310F}">
      <dgm:prSet/>
      <dgm:spPr/>
      <dgm:t>
        <a:bodyPr/>
        <a:lstStyle/>
        <a:p>
          <a:endParaRPr lang="en-US"/>
        </a:p>
      </dgm:t>
    </dgm:pt>
    <dgm:pt modelId="{DEBE9603-99F1-4E81-B114-4D5A67B9F441}">
      <dgm:prSet/>
      <dgm:spPr/>
      <dgm:t>
        <a:bodyPr/>
        <a:lstStyle/>
        <a:p>
          <a:pPr>
            <a:defRPr cap="all"/>
          </a:pPr>
          <a:r>
            <a:rPr lang="en-US">
              <a:latin typeface="Century Gothic"/>
            </a:rPr>
            <a:t>Gameplay</a:t>
          </a:r>
        </a:p>
      </dgm:t>
    </dgm:pt>
    <dgm:pt modelId="{2FA8942F-40B8-49B4-BE56-DF662D271B80}" type="parTrans" cxnId="{9B18EE9B-FAF5-4FD1-AFDD-2461952223EA}">
      <dgm:prSet/>
      <dgm:spPr/>
      <dgm:t>
        <a:bodyPr/>
        <a:lstStyle/>
        <a:p>
          <a:endParaRPr lang="en-US"/>
        </a:p>
      </dgm:t>
    </dgm:pt>
    <dgm:pt modelId="{64E2CDD4-194B-4D2B-9B2A-D1B7772F7DAC}" type="sibTrans" cxnId="{9B18EE9B-FAF5-4FD1-AFDD-2461952223EA}">
      <dgm:prSet/>
      <dgm:spPr/>
      <dgm:t>
        <a:bodyPr/>
        <a:lstStyle/>
        <a:p>
          <a:endParaRPr lang="en-US"/>
        </a:p>
      </dgm:t>
    </dgm:pt>
    <dgm:pt modelId="{FE3B58BF-3DC1-481C-B555-D0AB783227AA}" type="pres">
      <dgm:prSet presAssocID="{B1C8350F-B946-49BB-BAC2-1A5F243CDBB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368BFE63-7B13-4B7E-B5FA-52571E2D01C9}" type="pres">
      <dgm:prSet presAssocID="{2CBA0355-D919-4EEF-A0D3-05E2F499E881}" presName="compNode" presStyleCnt="0"/>
      <dgm:spPr/>
    </dgm:pt>
    <dgm:pt modelId="{52D43AF2-3F2C-4402-B82B-31E84BB9497C}" type="pres">
      <dgm:prSet presAssocID="{2CBA0355-D919-4EEF-A0D3-05E2F499E881}" presName="iconBgRect" presStyleLbl="bgShp" presStyleIdx="0" presStyleCnt="2"/>
      <dgm:spPr/>
    </dgm:pt>
    <dgm:pt modelId="{078AB0A6-3B2E-425F-BDD5-6519EFCFD921}" type="pres">
      <dgm:prSet presAssocID="{2CBA0355-D919-4EEF-A0D3-05E2F499E8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64DBC1D1-168D-4F54-887A-FDA100EA797F}" type="pres">
      <dgm:prSet presAssocID="{2CBA0355-D919-4EEF-A0D3-05E2F499E881}" presName="spaceRect" presStyleCnt="0"/>
      <dgm:spPr/>
    </dgm:pt>
    <dgm:pt modelId="{FCD1BD9C-BF7D-44E7-AD9B-9F28BACCBAFB}" type="pres">
      <dgm:prSet presAssocID="{2CBA0355-D919-4EEF-A0D3-05E2F499E881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  <dgm:pt modelId="{3834331A-A76C-4279-A921-1929C260B42F}" type="pres">
      <dgm:prSet presAssocID="{7A777641-A169-43A9-9B88-ABAFFFB131D0}" presName="sibTrans" presStyleCnt="0"/>
      <dgm:spPr/>
    </dgm:pt>
    <dgm:pt modelId="{4B191E5E-7573-4E86-B916-E84AE72F652B}" type="pres">
      <dgm:prSet presAssocID="{DEBE9603-99F1-4E81-B114-4D5A67B9F441}" presName="compNode" presStyleCnt="0"/>
      <dgm:spPr/>
    </dgm:pt>
    <dgm:pt modelId="{3CFE14A3-33AB-4E77-8746-B14671BA9FE1}" type="pres">
      <dgm:prSet presAssocID="{DEBE9603-99F1-4E81-B114-4D5A67B9F441}" presName="iconBgRect" presStyleLbl="bgShp" presStyleIdx="1" presStyleCnt="2"/>
      <dgm:spPr/>
    </dgm:pt>
    <dgm:pt modelId="{034F123F-B7D5-41CA-BB21-1AD89B773AAE}" type="pres">
      <dgm:prSet presAssocID="{DEBE9603-99F1-4E81-B114-4D5A67B9F441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bg-BG"/>
        </a:p>
      </dgm:t>
      <dgm:extLst>
        <a:ext uri="{E40237B7-FDA0-4F09-8148-C483321AD2D9}">
          <dgm14:cNvPr xmlns:dgm14="http://schemas.microsoft.com/office/drawing/2010/diagram" xmlns="" id="0" name="" descr="Game controller"/>
        </a:ext>
      </dgm:extLst>
    </dgm:pt>
    <dgm:pt modelId="{ABD2F99A-C5A4-4693-A24F-2417EF2F9C46}" type="pres">
      <dgm:prSet presAssocID="{DEBE9603-99F1-4E81-B114-4D5A67B9F441}" presName="spaceRect" presStyleCnt="0"/>
      <dgm:spPr/>
    </dgm:pt>
    <dgm:pt modelId="{DB14A2F4-F8FB-494E-AB0A-FCC5A3144D91}" type="pres">
      <dgm:prSet presAssocID="{DEBE9603-99F1-4E81-B114-4D5A67B9F441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9B18EE9B-FAF5-4FD1-AFDD-2461952223EA}" srcId="{B1C8350F-B946-49BB-BAC2-1A5F243CDBB9}" destId="{DEBE9603-99F1-4E81-B114-4D5A67B9F441}" srcOrd="1" destOrd="0" parTransId="{2FA8942F-40B8-49B4-BE56-DF662D271B80}" sibTransId="{64E2CDD4-194B-4D2B-9B2A-D1B7772F7DAC}"/>
    <dgm:cxn modelId="{D80EB2CF-6DC1-4F1F-B27B-6D162E290B0F}" type="presOf" srcId="{DEBE9603-99F1-4E81-B114-4D5A67B9F441}" destId="{DB14A2F4-F8FB-494E-AB0A-FCC5A3144D91}" srcOrd="0" destOrd="0" presId="urn:microsoft.com/office/officeart/2018/5/layout/IconCircleLabelList"/>
    <dgm:cxn modelId="{3F70ADE7-D437-49F5-9CBB-3205C165310F}" srcId="{B1C8350F-B946-49BB-BAC2-1A5F243CDBB9}" destId="{2CBA0355-D919-4EEF-A0D3-05E2F499E881}" srcOrd="0" destOrd="0" parTransId="{7C21702E-432A-49B5-A64D-30C1DEED3EBB}" sibTransId="{7A777641-A169-43A9-9B88-ABAFFFB131D0}"/>
    <dgm:cxn modelId="{E73E4D1B-84B8-472C-9555-AFDAAC0020AC}" type="presOf" srcId="{B1C8350F-B946-49BB-BAC2-1A5F243CDBB9}" destId="{FE3B58BF-3DC1-481C-B555-D0AB783227AA}" srcOrd="0" destOrd="0" presId="urn:microsoft.com/office/officeart/2018/5/layout/IconCircleLabelList"/>
    <dgm:cxn modelId="{CA5D3BDB-5A92-4831-848F-998B54E8ACCD}" type="presOf" srcId="{2CBA0355-D919-4EEF-A0D3-05E2F499E881}" destId="{FCD1BD9C-BF7D-44E7-AD9B-9F28BACCBAFB}" srcOrd="0" destOrd="0" presId="urn:microsoft.com/office/officeart/2018/5/layout/IconCircleLabelList"/>
    <dgm:cxn modelId="{3BCF4698-DF01-4103-861E-787DA6B4E1BF}" type="presParOf" srcId="{FE3B58BF-3DC1-481C-B555-D0AB783227AA}" destId="{368BFE63-7B13-4B7E-B5FA-52571E2D01C9}" srcOrd="0" destOrd="0" presId="urn:microsoft.com/office/officeart/2018/5/layout/IconCircleLabelList"/>
    <dgm:cxn modelId="{05B0D3FC-5DF4-4812-B8E6-52A43D3C16B0}" type="presParOf" srcId="{368BFE63-7B13-4B7E-B5FA-52571E2D01C9}" destId="{52D43AF2-3F2C-4402-B82B-31E84BB9497C}" srcOrd="0" destOrd="0" presId="urn:microsoft.com/office/officeart/2018/5/layout/IconCircleLabelList"/>
    <dgm:cxn modelId="{88C63C64-D666-4525-BA1A-4B46DEC39708}" type="presParOf" srcId="{368BFE63-7B13-4B7E-B5FA-52571E2D01C9}" destId="{078AB0A6-3B2E-425F-BDD5-6519EFCFD921}" srcOrd="1" destOrd="0" presId="urn:microsoft.com/office/officeart/2018/5/layout/IconCircleLabelList"/>
    <dgm:cxn modelId="{203ED3E5-793F-49D6-978A-80385657D936}" type="presParOf" srcId="{368BFE63-7B13-4B7E-B5FA-52571E2D01C9}" destId="{64DBC1D1-168D-4F54-887A-FDA100EA797F}" srcOrd="2" destOrd="0" presId="urn:microsoft.com/office/officeart/2018/5/layout/IconCircleLabelList"/>
    <dgm:cxn modelId="{B1F90D08-17CB-4E89-9305-C817F06CA71C}" type="presParOf" srcId="{368BFE63-7B13-4B7E-B5FA-52571E2D01C9}" destId="{FCD1BD9C-BF7D-44E7-AD9B-9F28BACCBAFB}" srcOrd="3" destOrd="0" presId="urn:microsoft.com/office/officeart/2018/5/layout/IconCircleLabelList"/>
    <dgm:cxn modelId="{BBB15867-3329-4E56-9722-6A4DBC307BEB}" type="presParOf" srcId="{FE3B58BF-3DC1-481C-B555-D0AB783227AA}" destId="{3834331A-A76C-4279-A921-1929C260B42F}" srcOrd="1" destOrd="0" presId="urn:microsoft.com/office/officeart/2018/5/layout/IconCircleLabelList"/>
    <dgm:cxn modelId="{CD7F5BA9-03AF-46CC-9B01-B9D511FF6134}" type="presParOf" srcId="{FE3B58BF-3DC1-481C-B555-D0AB783227AA}" destId="{4B191E5E-7573-4E86-B916-E84AE72F652B}" srcOrd="2" destOrd="0" presId="urn:microsoft.com/office/officeart/2018/5/layout/IconCircleLabelList"/>
    <dgm:cxn modelId="{8395A47A-3B00-4ECD-BB1B-DA6E49CD39D8}" type="presParOf" srcId="{4B191E5E-7573-4E86-B916-E84AE72F652B}" destId="{3CFE14A3-33AB-4E77-8746-B14671BA9FE1}" srcOrd="0" destOrd="0" presId="urn:microsoft.com/office/officeart/2018/5/layout/IconCircleLabelList"/>
    <dgm:cxn modelId="{EC36BC1F-692D-4DD2-B5F7-DB06359EA9B5}" type="presParOf" srcId="{4B191E5E-7573-4E86-B916-E84AE72F652B}" destId="{034F123F-B7D5-41CA-BB21-1AD89B773AAE}" srcOrd="1" destOrd="0" presId="urn:microsoft.com/office/officeart/2018/5/layout/IconCircleLabelList"/>
    <dgm:cxn modelId="{6DA14B56-976A-4950-8B6F-2B46D378806D}" type="presParOf" srcId="{4B191E5E-7573-4E86-B916-E84AE72F652B}" destId="{ABD2F99A-C5A4-4693-A24F-2417EF2F9C46}" srcOrd="2" destOrd="0" presId="urn:microsoft.com/office/officeart/2018/5/layout/IconCircleLabelList"/>
    <dgm:cxn modelId="{C90DFE90-E348-41AA-BE4C-A27EEC724F32}" type="presParOf" srcId="{4B191E5E-7573-4E86-B916-E84AE72F652B}" destId="{DB14A2F4-F8FB-494E-AB0A-FCC5A3144D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4C34C-87CE-43D1-AB74-262025283D93}">
      <dsp:nvSpPr>
        <dsp:cNvPr id="0" name=""/>
        <dsp:cNvSpPr/>
      </dsp:nvSpPr>
      <dsp:spPr>
        <a:xfrm>
          <a:off x="0" y="1654"/>
          <a:ext cx="990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6A078-D1F9-4A5D-923E-36542FE9B22E}">
      <dsp:nvSpPr>
        <dsp:cNvPr id="0" name=""/>
        <dsp:cNvSpPr/>
      </dsp:nvSpPr>
      <dsp:spPr>
        <a:xfrm>
          <a:off x="0" y="1654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Scrum Trainer – Alexander Yanev</a:t>
          </a:r>
        </a:p>
      </dsp:txBody>
      <dsp:txXfrm>
        <a:off x="0" y="1654"/>
        <a:ext cx="9906000" cy="564021"/>
      </dsp:txXfrm>
    </dsp:sp>
    <dsp:sp modelId="{0CA3B6EF-1087-430B-9CE0-DFA7F3009FEE}">
      <dsp:nvSpPr>
        <dsp:cNvPr id="0" name=""/>
        <dsp:cNvSpPr/>
      </dsp:nvSpPr>
      <dsp:spPr>
        <a:xfrm>
          <a:off x="0" y="565675"/>
          <a:ext cx="990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617BA-A703-4675-BF3B-B4FF708106A6}">
      <dsp:nvSpPr>
        <dsp:cNvPr id="0" name=""/>
        <dsp:cNvSpPr/>
      </dsp:nvSpPr>
      <dsp:spPr>
        <a:xfrm>
          <a:off x="0" y="565675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C++ developer – Teodor Dimov</a:t>
          </a:r>
        </a:p>
      </dsp:txBody>
      <dsp:txXfrm>
        <a:off x="0" y="565675"/>
        <a:ext cx="9906000" cy="564021"/>
      </dsp:txXfrm>
    </dsp:sp>
    <dsp:sp modelId="{ADE99E8F-2DAD-4368-9CCA-874E38AF03B6}">
      <dsp:nvSpPr>
        <dsp:cNvPr id="0" name=""/>
        <dsp:cNvSpPr/>
      </dsp:nvSpPr>
      <dsp:spPr>
        <a:xfrm>
          <a:off x="0" y="1129696"/>
          <a:ext cx="990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7958-9867-4085-925D-F3DEDEBB4B6B}">
      <dsp:nvSpPr>
        <dsp:cNvPr id="0" name=""/>
        <dsp:cNvSpPr/>
      </dsp:nvSpPr>
      <dsp:spPr>
        <a:xfrm>
          <a:off x="0" y="1129696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Front-end developer – Stefan </a:t>
          </a:r>
          <a:r>
            <a:rPr lang="en-US" sz="2600" kern="1200" err="1">
              <a:latin typeface="Century Gothic"/>
            </a:rPr>
            <a:t>Stratev</a:t>
          </a:r>
          <a:endParaRPr lang="en-US" sz="2600" kern="1200">
            <a:latin typeface="Century Gothic"/>
          </a:endParaRPr>
        </a:p>
      </dsp:txBody>
      <dsp:txXfrm>
        <a:off x="0" y="1129696"/>
        <a:ext cx="9906000" cy="564021"/>
      </dsp:txXfrm>
    </dsp:sp>
    <dsp:sp modelId="{1CBBC930-35D6-41B5-A6ED-DD24940DE926}">
      <dsp:nvSpPr>
        <dsp:cNvPr id="0" name=""/>
        <dsp:cNvSpPr/>
      </dsp:nvSpPr>
      <dsp:spPr>
        <a:xfrm>
          <a:off x="0" y="1693717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557A8-B29E-4283-B08A-A8773F892A16}">
      <dsp:nvSpPr>
        <dsp:cNvPr id="0" name=""/>
        <dsp:cNvSpPr/>
      </dsp:nvSpPr>
      <dsp:spPr>
        <a:xfrm>
          <a:off x="0" y="1693718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Quality Engineer – Yavor </a:t>
          </a:r>
          <a:r>
            <a:rPr lang="en-US" sz="2600" kern="1200" err="1">
              <a:latin typeface="Century Gothic"/>
            </a:rPr>
            <a:t>Karakolev</a:t>
          </a:r>
          <a:endParaRPr lang="en-US" sz="2600" kern="1200">
            <a:latin typeface="Century Gothic"/>
          </a:endParaRPr>
        </a:p>
      </dsp:txBody>
      <dsp:txXfrm>
        <a:off x="0" y="1693718"/>
        <a:ext cx="9906000" cy="564021"/>
      </dsp:txXfrm>
    </dsp:sp>
    <dsp:sp modelId="{7CA3EE90-B367-4F0D-8345-99D894C3427F}">
      <dsp:nvSpPr>
        <dsp:cNvPr id="0" name=""/>
        <dsp:cNvSpPr/>
      </dsp:nvSpPr>
      <dsp:spPr>
        <a:xfrm>
          <a:off x="0" y="2257739"/>
          <a:ext cx="99060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CF83B-B218-4B2D-BB3E-67B653A742EF}">
      <dsp:nvSpPr>
        <dsp:cNvPr id="0" name=""/>
        <dsp:cNvSpPr/>
      </dsp:nvSpPr>
      <dsp:spPr>
        <a:xfrm>
          <a:off x="0" y="2257739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Documentation – Nevena Pavlova</a:t>
          </a:r>
        </a:p>
      </dsp:txBody>
      <dsp:txXfrm>
        <a:off x="0" y="2257739"/>
        <a:ext cx="9906000" cy="564021"/>
      </dsp:txXfrm>
    </dsp:sp>
    <dsp:sp modelId="{2FBC8D1B-C450-45DC-AB91-D355054D1E69}">
      <dsp:nvSpPr>
        <dsp:cNvPr id="0" name=""/>
        <dsp:cNvSpPr/>
      </dsp:nvSpPr>
      <dsp:spPr>
        <a:xfrm>
          <a:off x="0" y="2821760"/>
          <a:ext cx="990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A4BEE-0AE3-40E9-8889-984821BC38B2}">
      <dsp:nvSpPr>
        <dsp:cNvPr id="0" name=""/>
        <dsp:cNvSpPr/>
      </dsp:nvSpPr>
      <dsp:spPr>
        <a:xfrm>
          <a:off x="0" y="2821760"/>
          <a:ext cx="9906000" cy="5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Century Gothic"/>
            </a:rPr>
            <a:t>Code Checker – Kaloyan Dimov</a:t>
          </a:r>
        </a:p>
      </dsp:txBody>
      <dsp:txXfrm>
        <a:off x="0" y="2821760"/>
        <a:ext cx="9906000" cy="564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C292E-C287-47B7-8C09-4D7472C41F48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CE4AD-7C7C-4F5A-94D8-EFB55012DE93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considered the idea about our project! </a:t>
          </a:r>
        </a:p>
      </dsp:txBody>
      <dsp:txXfrm>
        <a:off x="404154" y="1941354"/>
        <a:ext cx="2060357" cy="720000"/>
      </dsp:txXfrm>
    </dsp:sp>
    <dsp:sp modelId="{689A92D0-4A89-4A3A-90F8-EDC51759483C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AACA-C36F-405E-B84A-72363C720B0D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</a:rPr>
            <a:t>We have allocated the tasks.</a:t>
          </a:r>
        </a:p>
      </dsp:txBody>
      <dsp:txXfrm>
        <a:off x="2825074" y="1941354"/>
        <a:ext cx="2060357" cy="720000"/>
      </dsp:txXfrm>
    </dsp:sp>
    <dsp:sp modelId="{F665F397-269E-4B83-ACDC-D5AC9F9BA0DD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6451-C0FD-411C-B2DC-3C4FC63782B1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have set a deadline for completing the tasks.</a:t>
          </a:r>
          <a:r>
            <a:rPr lang="en-US" sz="1500" kern="1200">
              <a:latin typeface="Century Gothic"/>
              <a:ea typeface="Yu Gothic Light"/>
              <a:cs typeface="Calibri"/>
            </a:rPr>
            <a:t> </a:t>
          </a:r>
          <a:endParaRPr lang="en-US" sz="1500" kern="1200">
            <a:latin typeface="Century Gothic"/>
            <a:ea typeface="Yu Gothic Light"/>
          </a:endParaRPr>
        </a:p>
      </dsp:txBody>
      <dsp:txXfrm>
        <a:off x="5245993" y="1941354"/>
        <a:ext cx="2060357" cy="720000"/>
      </dsp:txXfrm>
    </dsp:sp>
    <dsp:sp modelId="{00240B44-6BB7-494B-AF6F-48230C9F9D98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A7377-EF71-4D8E-9463-3C48675D33DF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Century Gothic"/>
              <a:ea typeface="Yu Gothic Light"/>
            </a:rPr>
            <a:t>We made final changes to the code.</a:t>
          </a:r>
        </a:p>
      </dsp:txBody>
      <dsp:txXfrm>
        <a:off x="7666913" y="1941354"/>
        <a:ext cx="206035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3AF2-3F2C-4402-B82B-31E84BB9497C}">
      <dsp:nvSpPr>
        <dsp:cNvPr id="0" name=""/>
        <dsp:cNvSpPr/>
      </dsp:nvSpPr>
      <dsp:spPr>
        <a:xfrm>
          <a:off x="2103728" y="4899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AB0A6-3B2E-425F-BDD5-6519EFCFD921}">
      <dsp:nvSpPr>
        <dsp:cNvPr id="0" name=""/>
        <dsp:cNvSpPr/>
      </dsp:nvSpPr>
      <dsp:spPr>
        <a:xfrm>
          <a:off x="2535165" y="43633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1BD9C-BF7D-44E7-AD9B-9F28BACCBAFB}">
      <dsp:nvSpPr>
        <dsp:cNvPr id="0" name=""/>
        <dsp:cNvSpPr/>
      </dsp:nvSpPr>
      <dsp:spPr>
        <a:xfrm>
          <a:off x="1456571" y="265989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>
              <a:latin typeface="Century Gothic"/>
            </a:rPr>
            <a:t>Purpose</a:t>
          </a:r>
        </a:p>
      </dsp:txBody>
      <dsp:txXfrm>
        <a:off x="1456571" y="2659899"/>
        <a:ext cx="3318750" cy="720000"/>
      </dsp:txXfrm>
    </dsp:sp>
    <dsp:sp modelId="{3CFE14A3-33AB-4E77-8746-B14671BA9FE1}">
      <dsp:nvSpPr>
        <dsp:cNvPr id="0" name=""/>
        <dsp:cNvSpPr/>
      </dsp:nvSpPr>
      <dsp:spPr>
        <a:xfrm>
          <a:off x="6003259" y="4899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F123F-B7D5-41CA-BB21-1AD89B773AAE}">
      <dsp:nvSpPr>
        <dsp:cNvPr id="0" name=""/>
        <dsp:cNvSpPr/>
      </dsp:nvSpPr>
      <dsp:spPr>
        <a:xfrm>
          <a:off x="6434696" y="436336"/>
          <a:ext cx="1161562" cy="116156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4A2F4-F8FB-494E-AB0A-FCC5A3144D91}">
      <dsp:nvSpPr>
        <dsp:cNvPr id="0" name=""/>
        <dsp:cNvSpPr/>
      </dsp:nvSpPr>
      <dsp:spPr>
        <a:xfrm>
          <a:off x="5356103" y="265989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>
              <a:latin typeface="Century Gothic"/>
            </a:rPr>
            <a:t>Gameplay</a:t>
          </a:r>
        </a:p>
      </dsp:txBody>
      <dsp:txXfrm>
        <a:off x="5356103" y="265989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157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333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922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346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197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1927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9233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177509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794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508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89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506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743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584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675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033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14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6178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2.mp3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microsoft.com/office/2007/relationships/diagramDrawing" Target="../diagrams/drawing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microsoft.com/office/2007/relationships/media" Target="../media/media3.mp3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4.mp3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microsoft.com/office/2007/relationships/diagramDrawing" Target="../diagrams/drawing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DF43132E-D4DF-4A83-9344-A782D0F5D9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>
                <a:ea typeface="+mj-lt"/>
                <a:cs typeface="+mj-lt"/>
              </a:rPr>
              <a:t>TEAM MERCURY</a:t>
            </a:r>
            <a:endParaRPr lang="en-US" sz="660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AA24BC1-1577-4586-AD7A-417660E372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39865A-C479-4C51-87F4-7F7F80E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7292"/>
            <a:ext cx="10101382" cy="1370890"/>
          </a:xfrm>
        </p:spPr>
        <p:txBody>
          <a:bodyPr>
            <a:normAutofit/>
          </a:bodyPr>
          <a:lstStyle/>
          <a:p>
            <a:r>
              <a:rPr lang="en-US" sz="4000">
                <a:latin typeface="Century Gothic"/>
                <a:cs typeface="Calibri Light"/>
              </a:rPr>
              <a:t>OUR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="" xmlns:a16="http://schemas.microsoft.com/office/drawing/2014/main" id="{2351B0BD-11F3-425F-AB1B-62679F3C4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85403624"/>
              </p:ext>
            </p:extLst>
          </p:nvPr>
        </p:nvGraphicFramePr>
        <p:xfrm>
          <a:off x="1141413" y="2168769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Alex-1_slide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000500" y="110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59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1D969C-0F8D-4BC9-A162-DEAEA6D7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>
                <a:latin typeface="Century Gothic"/>
                <a:cs typeface="Calibri Light"/>
              </a:rPr>
              <a:t>THE PROCESS</a:t>
            </a:r>
            <a:endParaRPr lang="en-US">
              <a:latin typeface="Century Gothic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7524D83-1B3E-4BE0-8E2F-7D4ECEAD63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8053241"/>
              </p:ext>
            </p:extLst>
          </p:nvPr>
        </p:nvGraphicFramePr>
        <p:xfrm>
          <a:off x="703729" y="2110565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_3_the_process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3886200" y="106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52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14D297-D005-4F69-AD1B-EDCFEE10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8" y="714763"/>
            <a:ext cx="9905998" cy="1905000"/>
          </a:xfrm>
        </p:spPr>
        <p:txBody>
          <a:bodyPr/>
          <a:lstStyle/>
          <a:p>
            <a:r>
              <a:rPr lang="en-US">
                <a:latin typeface="Century Gothic"/>
                <a:cs typeface="Calibri Light"/>
              </a:rPr>
              <a:t>USED TECHNOLOGIES</a:t>
            </a:r>
            <a:endParaRPr lang="en-US">
              <a:latin typeface="Century Gothic"/>
            </a:endParaRPr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E6344FC-BF50-4E04-B827-7BEEF869F0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785" y="2238786"/>
            <a:ext cx="1307124" cy="146212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="" xmlns:a16="http://schemas.microsoft.com/office/drawing/2014/main" id="{80CFE4F7-6589-4198-A20A-D7EC8D190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861" y="4818673"/>
            <a:ext cx="2743200" cy="1714500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="" xmlns:a16="http://schemas.microsoft.com/office/drawing/2014/main" id="{009A23CF-1CA7-4DF4-B6A2-506D32ECA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016" y="5193323"/>
            <a:ext cx="1541585" cy="154158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2C4831E8-E018-4E47-9EBB-72570D62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571" y="3897351"/>
            <a:ext cx="2371493" cy="2362200"/>
          </a:xfrm>
          <a:prstGeom prst="rect">
            <a:avLst/>
          </a:prstGeom>
        </p:spPr>
      </p:pic>
      <p:pic>
        <p:nvPicPr>
          <p:cNvPr id="13" name="Picture 1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B86BCB8-D6D5-45A3-B570-EDC513C65A6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2247" y="5023084"/>
            <a:ext cx="838200" cy="817216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="" xmlns:a16="http://schemas.microsoft.com/office/drawing/2014/main" id="{10ADF19A-9367-422E-ACB5-24764DDADAD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3169" y="5776056"/>
            <a:ext cx="1316893" cy="815732"/>
          </a:xfrm>
          <a:prstGeom prst="rect">
            <a:avLst/>
          </a:prstGeom>
        </p:spPr>
      </p:pic>
      <p:pic>
        <p:nvPicPr>
          <p:cNvPr id="3" name="used programs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11353800" y="1028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97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3186CE-51B0-461B-BDD3-34D3D681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  <a:cs typeface="Calibri Light"/>
              </a:rPr>
              <a:t>ABOUT THE PROJECT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1DAD835D-E115-4418-9E55-8C584B9FB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52535382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ing_5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8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343900" y="99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428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CBD94887-6A10-4F62-8EE1-B2BCFA1F38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Text&#10;&#10;Description automatically generated">
            <a:extLst>
              <a:ext uri="{FF2B5EF4-FFF2-40B4-BE49-F238E27FC236}">
                <a16:creationId xmlns="" xmlns:a16="http://schemas.microsoft.com/office/drawing/2014/main" id="{60CA8EF1-014C-48A1-8A7A-F186C42AD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A3D512BA-228A-4979-9312-ACD246E109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DC2ABA-0BF5-46AF-A79A-EA383ABC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SHOWCASE OF THE PROGRAM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="" xmlns:a16="http://schemas.microsoft.com/office/drawing/2014/main" id="{BF32AC79-E54D-489C-988A-16EE1B57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74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6CB791-DEC6-4FDC-92D4-C8B2EB17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724" y="65844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b="1" i="1">
                <a:latin typeface="Berlin Sans FB Demi"/>
                <a:cs typeface="Calibri Light"/>
              </a:rPr>
              <a:t>THANK YOU FOR THE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9463EAD8-19DA-4589-9604-26E4B89DB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811" y="1869059"/>
            <a:ext cx="6699250" cy="3521075"/>
          </a:xfrm>
        </p:spPr>
      </p:pic>
    </p:spTree>
    <p:extLst>
      <p:ext uri="{BB962C8B-B14F-4D97-AF65-F5344CB8AC3E}">
        <p14:creationId xmlns:p14="http://schemas.microsoft.com/office/powerpoint/2010/main" xmlns="" val="423475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F4C2B3-1EEF-41B7-B730-8D2B1D552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>
                <a:latin typeface="Century Gothic"/>
                <a:cs typeface="Calibri Light"/>
              </a:rPr>
              <a:t>TIME FOR QUESTIONS!</a:t>
            </a:r>
          </a:p>
        </p:txBody>
      </p:sp>
      <p:pic>
        <p:nvPicPr>
          <p:cNvPr id="8" name="Graphic 1" descr="Question mark">
            <a:extLst>
              <a:ext uri="{FF2B5EF4-FFF2-40B4-BE49-F238E27FC236}">
                <a16:creationId xmlns="" xmlns:a16="http://schemas.microsoft.com/office/drawing/2014/main" id="{FA0E86FB-1500-404D-89B8-7A1F9277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70437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85</Words>
  <Application>Microsoft Office PowerPoint</Application>
  <PresentationFormat>Custom</PresentationFormat>
  <Paragraphs>20</Paragraphs>
  <Slides>8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TEAM MERCURY</vt:lpstr>
      <vt:lpstr>OUR TEAM</vt:lpstr>
      <vt:lpstr>THE PROCESS</vt:lpstr>
      <vt:lpstr>USED TECHNOLOGIES</vt:lpstr>
      <vt:lpstr>ABOUT THE PROJECT</vt:lpstr>
      <vt:lpstr>SHOWCASE OF THE PROGRAM</vt:lpstr>
      <vt:lpstr>THANK YOU FOR THE</vt:lpstr>
      <vt:lpstr>TIME FOR QUESTIONS!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</cp:revision>
  <dcterms:created xsi:type="dcterms:W3CDTF">2021-01-12T08:42:29Z</dcterms:created>
  <dcterms:modified xsi:type="dcterms:W3CDTF">2021-01-12T12:21:27Z</dcterms:modified>
</cp:coreProperties>
</file>